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Lst>
  <p:sldSz cy="32918400" cx="438912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0368" orient="horz"/>
        <p:guide pos="1382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 name="Google Shape;5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3291840" y="5387342"/>
            <a:ext cx="37307522" cy="11460481"/>
          </a:xfrm>
          <a:prstGeom prst="rect">
            <a:avLst/>
          </a:prstGeom>
          <a:noFill/>
          <a:ln>
            <a:noFill/>
          </a:ln>
        </p:spPr>
        <p:txBody>
          <a:bodyPr anchorCtr="0" anchor="b" bIns="45700" lIns="45700" spcFirstLastPara="1" rIns="45700" wrap="square" tIns="45700">
            <a:noAutofit/>
          </a:bodyPr>
          <a:lstStyle>
            <a:lvl1pPr lvl="0" algn="ctr">
              <a:lnSpc>
                <a:spcPct val="90000"/>
              </a:lnSpc>
              <a:spcBef>
                <a:spcPts val="0"/>
              </a:spcBef>
              <a:spcAft>
                <a:spcPts val="0"/>
              </a:spcAft>
              <a:buClr>
                <a:srgbClr val="000000"/>
              </a:buClr>
              <a:buSzPts val="28800"/>
              <a:buFont typeface="Calibri"/>
              <a:buNone/>
              <a:defRPr sz="288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5486400" y="17289781"/>
            <a:ext cx="32918401" cy="7947660"/>
          </a:xfrm>
          <a:prstGeom prst="rect">
            <a:avLst/>
          </a:prstGeom>
          <a:noFill/>
          <a:ln>
            <a:noFill/>
          </a:ln>
        </p:spPr>
        <p:txBody>
          <a:bodyPr anchorCtr="0" anchor="t" bIns="45700" lIns="45700" spcFirstLastPara="1" rIns="45700" wrap="square" tIns="45700">
            <a:noAutofit/>
          </a:bodyPr>
          <a:lstStyle>
            <a:lvl1pPr indent="-228600" lvl="0" marL="457200" algn="ctr">
              <a:lnSpc>
                <a:spcPct val="90000"/>
              </a:lnSpc>
              <a:spcBef>
                <a:spcPts val="4800"/>
              </a:spcBef>
              <a:spcAft>
                <a:spcPts val="0"/>
              </a:spcAft>
              <a:buClr>
                <a:srgbClr val="000000"/>
              </a:buClr>
              <a:buSzPts val="11500"/>
              <a:buFont typeface="Calibri"/>
              <a:buNone/>
              <a:defRPr sz="11500"/>
            </a:lvl1pPr>
            <a:lvl2pPr indent="-228600" lvl="1" marL="914400" algn="ctr">
              <a:lnSpc>
                <a:spcPct val="90000"/>
              </a:lnSpc>
              <a:spcBef>
                <a:spcPts val="4800"/>
              </a:spcBef>
              <a:spcAft>
                <a:spcPts val="0"/>
              </a:spcAft>
              <a:buClr>
                <a:srgbClr val="000000"/>
              </a:buClr>
              <a:buSzPts val="11500"/>
              <a:buFont typeface="Calibri"/>
              <a:buNone/>
              <a:defRPr sz="11500"/>
            </a:lvl2pPr>
            <a:lvl3pPr indent="-228600" lvl="2" marL="1371600" algn="ctr">
              <a:lnSpc>
                <a:spcPct val="90000"/>
              </a:lnSpc>
              <a:spcBef>
                <a:spcPts val="4800"/>
              </a:spcBef>
              <a:spcAft>
                <a:spcPts val="0"/>
              </a:spcAft>
              <a:buClr>
                <a:srgbClr val="000000"/>
              </a:buClr>
              <a:buSzPts val="11500"/>
              <a:buFont typeface="Calibri"/>
              <a:buNone/>
              <a:defRPr sz="11500"/>
            </a:lvl3pPr>
            <a:lvl4pPr indent="-228600" lvl="3" marL="1828800" algn="ctr">
              <a:lnSpc>
                <a:spcPct val="90000"/>
              </a:lnSpc>
              <a:spcBef>
                <a:spcPts val="4800"/>
              </a:spcBef>
              <a:spcAft>
                <a:spcPts val="0"/>
              </a:spcAft>
              <a:buClr>
                <a:srgbClr val="000000"/>
              </a:buClr>
              <a:buSzPts val="11500"/>
              <a:buFont typeface="Calibri"/>
              <a:buNone/>
              <a:defRPr sz="11500"/>
            </a:lvl4pPr>
            <a:lvl5pPr indent="-228600" lvl="4" marL="2286000" algn="ctr">
              <a:lnSpc>
                <a:spcPct val="90000"/>
              </a:lnSpc>
              <a:spcBef>
                <a:spcPts val="4800"/>
              </a:spcBef>
              <a:spcAft>
                <a:spcPts val="0"/>
              </a:spcAft>
              <a:buClr>
                <a:srgbClr val="000000"/>
              </a:buClr>
              <a:buSzPts val="11500"/>
              <a:buFont typeface="Calibri"/>
              <a:buNone/>
              <a:defRPr sz="11500"/>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12" name="Google Shape;12;p2"/>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p:cSld name="Title and Vertical Text">
    <p:spTree>
      <p:nvGrpSpPr>
        <p:cNvPr id="45" name="Shape 45"/>
        <p:cNvGrpSpPr/>
        <p:nvPr/>
      </p:nvGrpSpPr>
      <p:grpSpPr>
        <a:xfrm>
          <a:off x="0" y="0"/>
          <a:ext cx="0" cy="0"/>
          <a:chOff x="0" y="0"/>
          <a:chExt cx="0" cy="0"/>
        </a:xfrm>
      </p:grpSpPr>
      <p:sp>
        <p:nvSpPr>
          <p:cNvPr id="46" name="Google Shape;46;p11"/>
          <p:cNvSpPr txBox="1"/>
          <p:nvPr>
            <p:ph type="title"/>
          </p:nvPr>
        </p:nvSpPr>
        <p:spPr>
          <a:xfrm>
            <a:off x="3017520" y="1752606"/>
            <a:ext cx="37856160" cy="6362703"/>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7" name="Google Shape;47;p11"/>
          <p:cNvSpPr txBox="1"/>
          <p:nvPr>
            <p:ph idx="1" type="body"/>
          </p:nvPr>
        </p:nvSpPr>
        <p:spPr>
          <a:xfrm>
            <a:off x="3017520" y="8763000"/>
            <a:ext cx="37856160" cy="2088642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48" name="Google Shape;48;p11"/>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49" name="Shape 49"/>
        <p:cNvGrpSpPr/>
        <p:nvPr/>
      </p:nvGrpSpPr>
      <p:grpSpPr>
        <a:xfrm>
          <a:off x="0" y="0"/>
          <a:ext cx="0" cy="0"/>
          <a:chOff x="0" y="0"/>
          <a:chExt cx="0" cy="0"/>
        </a:xfrm>
      </p:grpSpPr>
      <p:sp>
        <p:nvSpPr>
          <p:cNvPr id="50" name="Google Shape;50;p12"/>
          <p:cNvSpPr txBox="1"/>
          <p:nvPr>
            <p:ph type="title"/>
          </p:nvPr>
        </p:nvSpPr>
        <p:spPr>
          <a:xfrm>
            <a:off x="31409641" y="1752600"/>
            <a:ext cx="9464041" cy="27896822"/>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1" name="Google Shape;51;p12"/>
          <p:cNvSpPr txBox="1"/>
          <p:nvPr>
            <p:ph idx="1" type="body"/>
          </p:nvPr>
        </p:nvSpPr>
        <p:spPr>
          <a:xfrm>
            <a:off x="3017522" y="1752600"/>
            <a:ext cx="27843478" cy="2789682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52" name="Google Shape;52;p12"/>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017520" y="1752606"/>
            <a:ext cx="37856160" cy="6362703"/>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3017520" y="8763000"/>
            <a:ext cx="37856160" cy="2088642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16" name="Google Shape;16;p3"/>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17" name="Shape 17"/>
        <p:cNvGrpSpPr/>
        <p:nvPr/>
      </p:nvGrpSpPr>
      <p:grpSpPr>
        <a:xfrm>
          <a:off x="0" y="0"/>
          <a:ext cx="0" cy="0"/>
          <a:chOff x="0" y="0"/>
          <a:chExt cx="0" cy="0"/>
        </a:xfrm>
      </p:grpSpPr>
      <p:sp>
        <p:nvSpPr>
          <p:cNvPr id="18" name="Google Shape;18;p4"/>
          <p:cNvSpPr txBox="1"/>
          <p:nvPr>
            <p:ph type="title"/>
          </p:nvPr>
        </p:nvSpPr>
        <p:spPr>
          <a:xfrm>
            <a:off x="2994661" y="8206748"/>
            <a:ext cx="37856163" cy="13693139"/>
          </a:xfrm>
          <a:prstGeom prst="rect">
            <a:avLst/>
          </a:prstGeom>
          <a:noFill/>
          <a:ln>
            <a:noFill/>
          </a:ln>
        </p:spPr>
        <p:txBody>
          <a:bodyPr anchorCtr="0" anchor="b" bIns="45700" lIns="45700" spcFirstLastPara="1" rIns="45700" wrap="square" tIns="45700">
            <a:noAutofit/>
          </a:bodyPr>
          <a:lstStyle>
            <a:lvl1pPr lvl="0" algn="l">
              <a:lnSpc>
                <a:spcPct val="90000"/>
              </a:lnSpc>
              <a:spcBef>
                <a:spcPts val="0"/>
              </a:spcBef>
              <a:spcAft>
                <a:spcPts val="0"/>
              </a:spcAft>
              <a:buClr>
                <a:srgbClr val="000000"/>
              </a:buClr>
              <a:buSzPts val="28800"/>
              <a:buFont typeface="Calibri"/>
              <a:buNone/>
              <a:defRPr sz="288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9" name="Google Shape;19;p4"/>
          <p:cNvSpPr txBox="1"/>
          <p:nvPr>
            <p:ph idx="1" type="body"/>
          </p:nvPr>
        </p:nvSpPr>
        <p:spPr>
          <a:xfrm>
            <a:off x="2994661" y="22029428"/>
            <a:ext cx="37856163" cy="7200899"/>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4800"/>
              </a:spcBef>
              <a:spcAft>
                <a:spcPts val="0"/>
              </a:spcAft>
              <a:buClr>
                <a:srgbClr val="000000"/>
              </a:buClr>
              <a:buSzPts val="11500"/>
              <a:buFont typeface="Calibri"/>
              <a:buNone/>
              <a:defRPr sz="11500"/>
            </a:lvl1pPr>
            <a:lvl2pPr indent="-228600" lvl="1" marL="914400" algn="l">
              <a:lnSpc>
                <a:spcPct val="90000"/>
              </a:lnSpc>
              <a:spcBef>
                <a:spcPts val="4800"/>
              </a:spcBef>
              <a:spcAft>
                <a:spcPts val="0"/>
              </a:spcAft>
              <a:buClr>
                <a:srgbClr val="000000"/>
              </a:buClr>
              <a:buSzPts val="11500"/>
              <a:buFont typeface="Calibri"/>
              <a:buNone/>
              <a:defRPr sz="11500"/>
            </a:lvl2pPr>
            <a:lvl3pPr indent="-228600" lvl="2" marL="1371600" algn="l">
              <a:lnSpc>
                <a:spcPct val="90000"/>
              </a:lnSpc>
              <a:spcBef>
                <a:spcPts val="4800"/>
              </a:spcBef>
              <a:spcAft>
                <a:spcPts val="0"/>
              </a:spcAft>
              <a:buClr>
                <a:srgbClr val="000000"/>
              </a:buClr>
              <a:buSzPts val="11500"/>
              <a:buFont typeface="Calibri"/>
              <a:buNone/>
              <a:defRPr sz="11500"/>
            </a:lvl3pPr>
            <a:lvl4pPr indent="-228600" lvl="3" marL="1828800" algn="l">
              <a:lnSpc>
                <a:spcPct val="90000"/>
              </a:lnSpc>
              <a:spcBef>
                <a:spcPts val="4800"/>
              </a:spcBef>
              <a:spcAft>
                <a:spcPts val="0"/>
              </a:spcAft>
              <a:buClr>
                <a:srgbClr val="000000"/>
              </a:buClr>
              <a:buSzPts val="11500"/>
              <a:buFont typeface="Calibri"/>
              <a:buNone/>
              <a:defRPr sz="11500"/>
            </a:lvl4pPr>
            <a:lvl5pPr indent="-228600" lvl="4" marL="2286000" algn="l">
              <a:lnSpc>
                <a:spcPct val="90000"/>
              </a:lnSpc>
              <a:spcBef>
                <a:spcPts val="4800"/>
              </a:spcBef>
              <a:spcAft>
                <a:spcPts val="0"/>
              </a:spcAft>
              <a:buClr>
                <a:srgbClr val="000000"/>
              </a:buClr>
              <a:buSzPts val="11500"/>
              <a:buFont typeface="Calibri"/>
              <a:buNone/>
              <a:defRPr sz="11500"/>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20" name="Google Shape;20;p4"/>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21" name="Shape 21"/>
        <p:cNvGrpSpPr/>
        <p:nvPr/>
      </p:nvGrpSpPr>
      <p:grpSpPr>
        <a:xfrm>
          <a:off x="0" y="0"/>
          <a:ext cx="0" cy="0"/>
          <a:chOff x="0" y="0"/>
          <a:chExt cx="0" cy="0"/>
        </a:xfrm>
      </p:grpSpPr>
      <p:sp>
        <p:nvSpPr>
          <p:cNvPr id="22" name="Google Shape;22;p5"/>
          <p:cNvSpPr txBox="1"/>
          <p:nvPr>
            <p:ph type="title"/>
          </p:nvPr>
        </p:nvSpPr>
        <p:spPr>
          <a:xfrm>
            <a:off x="3017520" y="1752606"/>
            <a:ext cx="37856160" cy="6362703"/>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3" name="Google Shape;23;p5"/>
          <p:cNvSpPr txBox="1"/>
          <p:nvPr>
            <p:ph idx="1" type="body"/>
          </p:nvPr>
        </p:nvSpPr>
        <p:spPr>
          <a:xfrm>
            <a:off x="3017520" y="8763000"/>
            <a:ext cx="18653761" cy="2088642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24" name="Google Shape;24;p5"/>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25" name="Shape 25"/>
        <p:cNvGrpSpPr/>
        <p:nvPr/>
      </p:nvGrpSpPr>
      <p:grpSpPr>
        <a:xfrm>
          <a:off x="0" y="0"/>
          <a:ext cx="0" cy="0"/>
          <a:chOff x="0" y="0"/>
          <a:chExt cx="0" cy="0"/>
        </a:xfrm>
      </p:grpSpPr>
      <p:sp>
        <p:nvSpPr>
          <p:cNvPr id="26" name="Google Shape;26;p6"/>
          <p:cNvSpPr txBox="1"/>
          <p:nvPr>
            <p:ph type="title"/>
          </p:nvPr>
        </p:nvSpPr>
        <p:spPr>
          <a:xfrm>
            <a:off x="3023236" y="1752606"/>
            <a:ext cx="37856163" cy="6362703"/>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7" name="Google Shape;27;p6"/>
          <p:cNvSpPr txBox="1"/>
          <p:nvPr>
            <p:ph idx="1" type="body"/>
          </p:nvPr>
        </p:nvSpPr>
        <p:spPr>
          <a:xfrm>
            <a:off x="3023242" y="8069581"/>
            <a:ext cx="18568033" cy="3954779"/>
          </a:xfrm>
          <a:prstGeom prst="rect">
            <a:avLst/>
          </a:prstGeom>
          <a:noFill/>
          <a:ln>
            <a:noFill/>
          </a:ln>
        </p:spPr>
        <p:txBody>
          <a:bodyPr anchorCtr="0" anchor="b" bIns="45700" lIns="45700" spcFirstLastPara="1" rIns="45700" wrap="square" tIns="45700">
            <a:noAutofit/>
          </a:bodyPr>
          <a:lstStyle>
            <a:lvl1pPr indent="-228600" lvl="0" marL="457200" algn="l">
              <a:lnSpc>
                <a:spcPct val="90000"/>
              </a:lnSpc>
              <a:spcBef>
                <a:spcPts val="4800"/>
              </a:spcBef>
              <a:spcAft>
                <a:spcPts val="0"/>
              </a:spcAft>
              <a:buClr>
                <a:srgbClr val="000000"/>
              </a:buClr>
              <a:buSzPts val="11500"/>
              <a:buFont typeface="Calibri"/>
              <a:buNone/>
              <a:defRPr b="1" sz="11500"/>
            </a:lvl1pPr>
            <a:lvl2pPr indent="-228600" lvl="1" marL="914400" algn="l">
              <a:lnSpc>
                <a:spcPct val="90000"/>
              </a:lnSpc>
              <a:spcBef>
                <a:spcPts val="4800"/>
              </a:spcBef>
              <a:spcAft>
                <a:spcPts val="0"/>
              </a:spcAft>
              <a:buClr>
                <a:srgbClr val="000000"/>
              </a:buClr>
              <a:buSzPts val="11500"/>
              <a:buFont typeface="Calibri"/>
              <a:buNone/>
              <a:defRPr b="1" sz="11500"/>
            </a:lvl2pPr>
            <a:lvl3pPr indent="-228600" lvl="2" marL="1371600" algn="l">
              <a:lnSpc>
                <a:spcPct val="90000"/>
              </a:lnSpc>
              <a:spcBef>
                <a:spcPts val="4800"/>
              </a:spcBef>
              <a:spcAft>
                <a:spcPts val="0"/>
              </a:spcAft>
              <a:buClr>
                <a:srgbClr val="000000"/>
              </a:buClr>
              <a:buSzPts val="11500"/>
              <a:buFont typeface="Calibri"/>
              <a:buNone/>
              <a:defRPr b="1" sz="11500"/>
            </a:lvl3pPr>
            <a:lvl4pPr indent="-228600" lvl="3" marL="1828800" algn="l">
              <a:lnSpc>
                <a:spcPct val="90000"/>
              </a:lnSpc>
              <a:spcBef>
                <a:spcPts val="4800"/>
              </a:spcBef>
              <a:spcAft>
                <a:spcPts val="0"/>
              </a:spcAft>
              <a:buClr>
                <a:srgbClr val="000000"/>
              </a:buClr>
              <a:buSzPts val="11500"/>
              <a:buFont typeface="Calibri"/>
              <a:buNone/>
              <a:defRPr b="1" sz="11500"/>
            </a:lvl4pPr>
            <a:lvl5pPr indent="-228600" lvl="4" marL="2286000" algn="l">
              <a:lnSpc>
                <a:spcPct val="90000"/>
              </a:lnSpc>
              <a:spcBef>
                <a:spcPts val="4800"/>
              </a:spcBef>
              <a:spcAft>
                <a:spcPts val="0"/>
              </a:spcAft>
              <a:buClr>
                <a:srgbClr val="000000"/>
              </a:buClr>
              <a:buSzPts val="11500"/>
              <a:buFont typeface="Calibri"/>
              <a:buNone/>
              <a:defRPr b="1" sz="11500"/>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28" name="Google Shape;28;p6"/>
          <p:cNvSpPr txBox="1"/>
          <p:nvPr>
            <p:ph idx="2" type="body"/>
          </p:nvPr>
        </p:nvSpPr>
        <p:spPr>
          <a:xfrm>
            <a:off x="22219920" y="8069581"/>
            <a:ext cx="18659477" cy="3954779"/>
          </a:xfrm>
          <a:prstGeom prst="rect">
            <a:avLst/>
          </a:prstGeom>
          <a:noFill/>
          <a:ln>
            <a:noFill/>
          </a:ln>
        </p:spPr>
        <p:txBody>
          <a:bodyPr anchorCtr="0" anchor="b"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29" name="Google Shape;29;p6"/>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30" name="Shape 30"/>
        <p:cNvGrpSpPr/>
        <p:nvPr/>
      </p:nvGrpSpPr>
      <p:grpSpPr>
        <a:xfrm>
          <a:off x="0" y="0"/>
          <a:ext cx="0" cy="0"/>
          <a:chOff x="0" y="0"/>
          <a:chExt cx="0" cy="0"/>
        </a:xfrm>
      </p:grpSpPr>
      <p:sp>
        <p:nvSpPr>
          <p:cNvPr id="31" name="Google Shape;31;p7"/>
          <p:cNvSpPr txBox="1"/>
          <p:nvPr>
            <p:ph type="title"/>
          </p:nvPr>
        </p:nvSpPr>
        <p:spPr>
          <a:xfrm>
            <a:off x="3017520" y="1752606"/>
            <a:ext cx="37856160" cy="6362703"/>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35" name="Shape 35"/>
        <p:cNvGrpSpPr/>
        <p:nvPr/>
      </p:nvGrpSpPr>
      <p:grpSpPr>
        <a:xfrm>
          <a:off x="0" y="0"/>
          <a:ext cx="0" cy="0"/>
          <a:chOff x="0" y="0"/>
          <a:chExt cx="0" cy="0"/>
        </a:xfrm>
      </p:grpSpPr>
      <p:sp>
        <p:nvSpPr>
          <p:cNvPr id="36" name="Google Shape;36;p9"/>
          <p:cNvSpPr txBox="1"/>
          <p:nvPr>
            <p:ph type="title"/>
          </p:nvPr>
        </p:nvSpPr>
        <p:spPr>
          <a:xfrm>
            <a:off x="3023236" y="2194560"/>
            <a:ext cx="14156055" cy="7680960"/>
          </a:xfrm>
          <a:prstGeom prst="rect">
            <a:avLst/>
          </a:prstGeom>
          <a:noFill/>
          <a:ln>
            <a:noFill/>
          </a:ln>
        </p:spPr>
        <p:txBody>
          <a:bodyPr anchorCtr="0" anchor="b" bIns="45700" lIns="45700" spcFirstLastPara="1" rIns="45700" wrap="square" tIns="45700">
            <a:noAutofit/>
          </a:bodyPr>
          <a:lstStyle>
            <a:lvl1pPr lvl="0" algn="l">
              <a:lnSpc>
                <a:spcPct val="90000"/>
              </a:lnSpc>
              <a:spcBef>
                <a:spcPts val="0"/>
              </a:spcBef>
              <a:spcAft>
                <a:spcPts val="0"/>
              </a:spcAft>
              <a:buClr>
                <a:srgbClr val="000000"/>
              </a:buClr>
              <a:buSzPts val="15300"/>
              <a:buFont typeface="Calibri"/>
              <a:buNone/>
              <a:defRPr sz="153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7" name="Google Shape;37;p9"/>
          <p:cNvSpPr txBox="1"/>
          <p:nvPr>
            <p:ph idx="1" type="body"/>
          </p:nvPr>
        </p:nvSpPr>
        <p:spPr>
          <a:xfrm>
            <a:off x="18659477" y="4739647"/>
            <a:ext cx="22219922" cy="23393402"/>
          </a:xfrm>
          <a:prstGeom prst="rect">
            <a:avLst/>
          </a:prstGeom>
          <a:noFill/>
          <a:ln>
            <a:noFill/>
          </a:ln>
        </p:spPr>
        <p:txBody>
          <a:bodyPr anchorCtr="0" anchor="t" bIns="45700" lIns="45700" spcFirstLastPara="1" rIns="45700" wrap="square" tIns="45700">
            <a:noAutofit/>
          </a:bodyPr>
          <a:lstStyle>
            <a:lvl1pPr indent="-1200150" lvl="0" marL="457200" algn="l">
              <a:lnSpc>
                <a:spcPct val="90000"/>
              </a:lnSpc>
              <a:spcBef>
                <a:spcPts val="4800"/>
              </a:spcBef>
              <a:spcAft>
                <a:spcPts val="0"/>
              </a:spcAft>
              <a:buClr>
                <a:srgbClr val="000000"/>
              </a:buClr>
              <a:buSzPts val="15300"/>
              <a:buChar char="•"/>
              <a:defRPr sz="15300"/>
            </a:lvl1pPr>
            <a:lvl2pPr indent="-1200150" lvl="1" marL="914400" algn="l">
              <a:lnSpc>
                <a:spcPct val="90000"/>
              </a:lnSpc>
              <a:spcBef>
                <a:spcPts val="4800"/>
              </a:spcBef>
              <a:spcAft>
                <a:spcPts val="0"/>
              </a:spcAft>
              <a:buClr>
                <a:srgbClr val="000000"/>
              </a:buClr>
              <a:buSzPts val="15300"/>
              <a:buChar char="•"/>
              <a:defRPr sz="15300"/>
            </a:lvl2pPr>
            <a:lvl3pPr indent="-1200150" lvl="2" marL="1371600" algn="l">
              <a:lnSpc>
                <a:spcPct val="90000"/>
              </a:lnSpc>
              <a:spcBef>
                <a:spcPts val="4800"/>
              </a:spcBef>
              <a:spcAft>
                <a:spcPts val="0"/>
              </a:spcAft>
              <a:buClr>
                <a:srgbClr val="000000"/>
              </a:buClr>
              <a:buSzPts val="15300"/>
              <a:buChar char="•"/>
              <a:defRPr sz="15300"/>
            </a:lvl3pPr>
            <a:lvl4pPr indent="-1200150" lvl="3" marL="1828800" algn="l">
              <a:lnSpc>
                <a:spcPct val="90000"/>
              </a:lnSpc>
              <a:spcBef>
                <a:spcPts val="4800"/>
              </a:spcBef>
              <a:spcAft>
                <a:spcPts val="0"/>
              </a:spcAft>
              <a:buClr>
                <a:srgbClr val="000000"/>
              </a:buClr>
              <a:buSzPts val="15300"/>
              <a:buChar char="•"/>
              <a:defRPr sz="15300"/>
            </a:lvl4pPr>
            <a:lvl5pPr indent="-1200150" lvl="4" marL="2286000" algn="l">
              <a:lnSpc>
                <a:spcPct val="90000"/>
              </a:lnSpc>
              <a:spcBef>
                <a:spcPts val="4800"/>
              </a:spcBef>
              <a:spcAft>
                <a:spcPts val="0"/>
              </a:spcAft>
              <a:buClr>
                <a:srgbClr val="000000"/>
              </a:buClr>
              <a:buSzPts val="15300"/>
              <a:buChar char="•"/>
              <a:defRPr sz="15300"/>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38" name="Google Shape;38;p9"/>
          <p:cNvSpPr txBox="1"/>
          <p:nvPr>
            <p:ph idx="2" type="body"/>
          </p:nvPr>
        </p:nvSpPr>
        <p:spPr>
          <a:xfrm>
            <a:off x="3023237" y="9875519"/>
            <a:ext cx="14156054" cy="1829562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4800"/>
              </a:spcBef>
              <a:spcAft>
                <a:spcPts val="0"/>
              </a:spcAft>
              <a:buClr>
                <a:srgbClr val="000000"/>
              </a:buClr>
              <a:buSzPts val="1800"/>
              <a:buChar char="•"/>
              <a:defRPr/>
            </a:lvl1pPr>
            <a:lvl2pPr indent="-342900" lvl="1" marL="914400" algn="l">
              <a:lnSpc>
                <a:spcPct val="90000"/>
              </a:lnSpc>
              <a:spcBef>
                <a:spcPts val="4800"/>
              </a:spcBef>
              <a:spcAft>
                <a:spcPts val="0"/>
              </a:spcAft>
              <a:buClr>
                <a:srgbClr val="000000"/>
              </a:buClr>
              <a:buSzPts val="1800"/>
              <a:buChar char="•"/>
              <a:defRPr/>
            </a:lvl2pPr>
            <a:lvl3pPr indent="-342900" lvl="2" marL="1371600" algn="l">
              <a:lnSpc>
                <a:spcPct val="90000"/>
              </a:lnSpc>
              <a:spcBef>
                <a:spcPts val="4800"/>
              </a:spcBef>
              <a:spcAft>
                <a:spcPts val="0"/>
              </a:spcAft>
              <a:buClr>
                <a:srgbClr val="000000"/>
              </a:buClr>
              <a:buSzPts val="1800"/>
              <a:buChar char="•"/>
              <a:defRPr/>
            </a:lvl3pPr>
            <a:lvl4pPr indent="-342900" lvl="3" marL="1828800" algn="l">
              <a:lnSpc>
                <a:spcPct val="90000"/>
              </a:lnSpc>
              <a:spcBef>
                <a:spcPts val="4800"/>
              </a:spcBef>
              <a:spcAft>
                <a:spcPts val="0"/>
              </a:spcAft>
              <a:buClr>
                <a:srgbClr val="000000"/>
              </a:buClr>
              <a:buSzPts val="1800"/>
              <a:buChar char="•"/>
              <a:defRPr/>
            </a:lvl4pPr>
            <a:lvl5pPr indent="-342900" lvl="4" marL="2286000" algn="l">
              <a:lnSpc>
                <a:spcPct val="90000"/>
              </a:lnSpc>
              <a:spcBef>
                <a:spcPts val="4800"/>
              </a:spcBef>
              <a:spcAft>
                <a:spcPts val="0"/>
              </a:spcAft>
              <a:buClr>
                <a:srgbClr val="000000"/>
              </a:buClr>
              <a:buSzPts val="1800"/>
              <a:buChar char="•"/>
              <a:defRPr/>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39" name="Google Shape;39;p9"/>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40" name="Shape 40"/>
        <p:cNvGrpSpPr/>
        <p:nvPr/>
      </p:nvGrpSpPr>
      <p:grpSpPr>
        <a:xfrm>
          <a:off x="0" y="0"/>
          <a:ext cx="0" cy="0"/>
          <a:chOff x="0" y="0"/>
          <a:chExt cx="0" cy="0"/>
        </a:xfrm>
      </p:grpSpPr>
      <p:sp>
        <p:nvSpPr>
          <p:cNvPr id="41" name="Google Shape;41;p10"/>
          <p:cNvSpPr txBox="1"/>
          <p:nvPr>
            <p:ph type="title"/>
          </p:nvPr>
        </p:nvSpPr>
        <p:spPr>
          <a:xfrm>
            <a:off x="3023236" y="2194560"/>
            <a:ext cx="14156055" cy="7680960"/>
          </a:xfrm>
          <a:prstGeom prst="rect">
            <a:avLst/>
          </a:prstGeom>
          <a:noFill/>
          <a:ln>
            <a:noFill/>
          </a:ln>
        </p:spPr>
        <p:txBody>
          <a:bodyPr anchorCtr="0" anchor="b" bIns="45700" lIns="45700" spcFirstLastPara="1" rIns="45700" wrap="square" tIns="45700">
            <a:noAutofit/>
          </a:bodyPr>
          <a:lstStyle>
            <a:lvl1pPr lvl="0" algn="l">
              <a:lnSpc>
                <a:spcPct val="90000"/>
              </a:lnSpc>
              <a:spcBef>
                <a:spcPts val="0"/>
              </a:spcBef>
              <a:spcAft>
                <a:spcPts val="0"/>
              </a:spcAft>
              <a:buClr>
                <a:srgbClr val="000000"/>
              </a:buClr>
              <a:buSzPts val="15300"/>
              <a:buFont typeface="Calibri"/>
              <a:buNone/>
              <a:defRPr sz="153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2" name="Google Shape;42;p10"/>
          <p:cNvSpPr/>
          <p:nvPr>
            <p:ph idx="2" type="pic"/>
          </p:nvPr>
        </p:nvSpPr>
        <p:spPr>
          <a:xfrm>
            <a:off x="18659477" y="4739647"/>
            <a:ext cx="22219922" cy="233934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1pPr>
            <a:lvl2pPr lvl="1"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2pPr>
            <a:lvl3pPr lvl="2"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3pPr>
            <a:lvl4pPr lvl="3"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4pPr>
            <a:lvl5pPr lvl="4"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5pPr>
            <a:lvl6pPr lvl="5"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6pPr>
            <a:lvl7pPr lvl="6"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7pPr>
            <a:lvl8pPr lvl="7"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8pPr>
            <a:lvl9pPr lvl="8"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9pPr>
          </a:lstStyle>
          <a:p/>
        </p:txBody>
      </p:sp>
      <p:sp>
        <p:nvSpPr>
          <p:cNvPr id="43" name="Google Shape;43;p10"/>
          <p:cNvSpPr txBox="1"/>
          <p:nvPr>
            <p:ph idx="1" type="body"/>
          </p:nvPr>
        </p:nvSpPr>
        <p:spPr>
          <a:xfrm>
            <a:off x="3023236" y="9875519"/>
            <a:ext cx="14156055" cy="18295622"/>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4800"/>
              </a:spcBef>
              <a:spcAft>
                <a:spcPts val="0"/>
              </a:spcAft>
              <a:buClr>
                <a:srgbClr val="000000"/>
              </a:buClr>
              <a:buSzPts val="7600"/>
              <a:buFont typeface="Calibri"/>
              <a:buNone/>
              <a:defRPr sz="7600"/>
            </a:lvl1pPr>
            <a:lvl2pPr indent="-228600" lvl="1" marL="914400" algn="l">
              <a:lnSpc>
                <a:spcPct val="90000"/>
              </a:lnSpc>
              <a:spcBef>
                <a:spcPts val="4800"/>
              </a:spcBef>
              <a:spcAft>
                <a:spcPts val="0"/>
              </a:spcAft>
              <a:buClr>
                <a:srgbClr val="000000"/>
              </a:buClr>
              <a:buSzPts val="7600"/>
              <a:buFont typeface="Calibri"/>
              <a:buNone/>
              <a:defRPr sz="7600"/>
            </a:lvl2pPr>
            <a:lvl3pPr indent="-228600" lvl="2" marL="1371600" algn="l">
              <a:lnSpc>
                <a:spcPct val="90000"/>
              </a:lnSpc>
              <a:spcBef>
                <a:spcPts val="4800"/>
              </a:spcBef>
              <a:spcAft>
                <a:spcPts val="0"/>
              </a:spcAft>
              <a:buClr>
                <a:srgbClr val="000000"/>
              </a:buClr>
              <a:buSzPts val="7600"/>
              <a:buFont typeface="Calibri"/>
              <a:buNone/>
              <a:defRPr sz="7600"/>
            </a:lvl3pPr>
            <a:lvl4pPr indent="-228600" lvl="3" marL="1828800" algn="l">
              <a:lnSpc>
                <a:spcPct val="90000"/>
              </a:lnSpc>
              <a:spcBef>
                <a:spcPts val="4800"/>
              </a:spcBef>
              <a:spcAft>
                <a:spcPts val="0"/>
              </a:spcAft>
              <a:buClr>
                <a:srgbClr val="000000"/>
              </a:buClr>
              <a:buSzPts val="7600"/>
              <a:buFont typeface="Calibri"/>
              <a:buNone/>
              <a:defRPr sz="7600"/>
            </a:lvl4pPr>
            <a:lvl5pPr indent="-228600" lvl="4" marL="2286000" algn="l">
              <a:lnSpc>
                <a:spcPct val="90000"/>
              </a:lnSpc>
              <a:spcBef>
                <a:spcPts val="4800"/>
              </a:spcBef>
              <a:spcAft>
                <a:spcPts val="0"/>
              </a:spcAft>
              <a:buClr>
                <a:srgbClr val="000000"/>
              </a:buClr>
              <a:buSzPts val="7600"/>
              <a:buFont typeface="Calibri"/>
              <a:buNone/>
              <a:defRPr sz="7600"/>
            </a:lvl5pPr>
            <a:lvl6pPr indent="-342900" lvl="5" marL="2743200" algn="l">
              <a:lnSpc>
                <a:spcPct val="90000"/>
              </a:lnSpc>
              <a:spcBef>
                <a:spcPts val="4800"/>
              </a:spcBef>
              <a:spcAft>
                <a:spcPts val="0"/>
              </a:spcAft>
              <a:buClr>
                <a:srgbClr val="000000"/>
              </a:buClr>
              <a:buSzPts val="1800"/>
              <a:buChar char="•"/>
              <a:defRPr/>
            </a:lvl6pPr>
            <a:lvl7pPr indent="-342900" lvl="6" marL="3200400" algn="l">
              <a:lnSpc>
                <a:spcPct val="90000"/>
              </a:lnSpc>
              <a:spcBef>
                <a:spcPts val="4800"/>
              </a:spcBef>
              <a:spcAft>
                <a:spcPts val="0"/>
              </a:spcAft>
              <a:buClr>
                <a:srgbClr val="000000"/>
              </a:buClr>
              <a:buSzPts val="1800"/>
              <a:buChar char="•"/>
              <a:defRPr/>
            </a:lvl7pPr>
            <a:lvl8pPr indent="-342900" lvl="7" marL="3657600" algn="l">
              <a:lnSpc>
                <a:spcPct val="90000"/>
              </a:lnSpc>
              <a:spcBef>
                <a:spcPts val="4800"/>
              </a:spcBef>
              <a:spcAft>
                <a:spcPts val="0"/>
              </a:spcAft>
              <a:buClr>
                <a:srgbClr val="000000"/>
              </a:buClr>
              <a:buSzPts val="1800"/>
              <a:buChar char="•"/>
              <a:defRPr/>
            </a:lvl8pPr>
            <a:lvl9pPr indent="-342900" lvl="8" marL="4114800" algn="l">
              <a:lnSpc>
                <a:spcPct val="90000"/>
              </a:lnSpc>
              <a:spcBef>
                <a:spcPts val="4800"/>
              </a:spcBef>
              <a:spcAft>
                <a:spcPts val="0"/>
              </a:spcAft>
              <a:buClr>
                <a:srgbClr val="000000"/>
              </a:buClr>
              <a:buSzPts val="1800"/>
              <a:buChar char="•"/>
              <a:defRPr/>
            </a:lvl9pPr>
          </a:lstStyle>
          <a:p/>
        </p:txBody>
      </p:sp>
      <p:sp>
        <p:nvSpPr>
          <p:cNvPr id="44" name="Google Shape;44;p10"/>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algn="r">
              <a:lnSpc>
                <a:spcPct val="100000"/>
              </a:lnSpc>
              <a:spcBef>
                <a:spcPts val="0"/>
              </a:spcBef>
              <a:spcAft>
                <a:spcPts val="0"/>
              </a:spcAft>
              <a:buClr>
                <a:srgbClr val="888888"/>
              </a:buClr>
              <a:buSzPts val="5700"/>
              <a:buFont typeface="Calibri"/>
              <a:buNone/>
              <a:defRPr sz="5700">
                <a:solidFill>
                  <a:srgbClr val="888888"/>
                </a:solidFill>
              </a:defRPr>
            </a:lvl1pPr>
            <a:lvl2pPr indent="0" lvl="1" marL="0" algn="r">
              <a:lnSpc>
                <a:spcPct val="100000"/>
              </a:lnSpc>
              <a:spcBef>
                <a:spcPts val="0"/>
              </a:spcBef>
              <a:spcAft>
                <a:spcPts val="0"/>
              </a:spcAft>
              <a:buClr>
                <a:srgbClr val="888888"/>
              </a:buClr>
              <a:buSzPts val="5700"/>
              <a:buFont typeface="Calibri"/>
              <a:buNone/>
              <a:defRPr sz="5700">
                <a:solidFill>
                  <a:srgbClr val="888888"/>
                </a:solidFill>
              </a:defRPr>
            </a:lvl2pPr>
            <a:lvl3pPr indent="0" lvl="2" marL="0" algn="r">
              <a:lnSpc>
                <a:spcPct val="100000"/>
              </a:lnSpc>
              <a:spcBef>
                <a:spcPts val="0"/>
              </a:spcBef>
              <a:spcAft>
                <a:spcPts val="0"/>
              </a:spcAft>
              <a:buClr>
                <a:srgbClr val="888888"/>
              </a:buClr>
              <a:buSzPts val="5700"/>
              <a:buFont typeface="Calibri"/>
              <a:buNone/>
              <a:defRPr sz="5700">
                <a:solidFill>
                  <a:srgbClr val="888888"/>
                </a:solidFill>
              </a:defRPr>
            </a:lvl3pPr>
            <a:lvl4pPr indent="0" lvl="3" marL="0" algn="r">
              <a:lnSpc>
                <a:spcPct val="100000"/>
              </a:lnSpc>
              <a:spcBef>
                <a:spcPts val="0"/>
              </a:spcBef>
              <a:spcAft>
                <a:spcPts val="0"/>
              </a:spcAft>
              <a:buClr>
                <a:srgbClr val="888888"/>
              </a:buClr>
              <a:buSzPts val="5700"/>
              <a:buFont typeface="Calibri"/>
              <a:buNone/>
              <a:defRPr sz="5700">
                <a:solidFill>
                  <a:srgbClr val="888888"/>
                </a:solidFill>
              </a:defRPr>
            </a:lvl4pPr>
            <a:lvl5pPr indent="0" lvl="4" marL="0" algn="r">
              <a:lnSpc>
                <a:spcPct val="100000"/>
              </a:lnSpc>
              <a:spcBef>
                <a:spcPts val="0"/>
              </a:spcBef>
              <a:spcAft>
                <a:spcPts val="0"/>
              </a:spcAft>
              <a:buClr>
                <a:srgbClr val="888888"/>
              </a:buClr>
              <a:buSzPts val="5700"/>
              <a:buFont typeface="Calibri"/>
              <a:buNone/>
              <a:defRPr sz="5700">
                <a:solidFill>
                  <a:srgbClr val="888888"/>
                </a:solidFill>
              </a:defRPr>
            </a:lvl5pPr>
            <a:lvl6pPr indent="0" lvl="5" marL="0" algn="r">
              <a:lnSpc>
                <a:spcPct val="100000"/>
              </a:lnSpc>
              <a:spcBef>
                <a:spcPts val="0"/>
              </a:spcBef>
              <a:spcAft>
                <a:spcPts val="0"/>
              </a:spcAft>
              <a:buClr>
                <a:srgbClr val="888888"/>
              </a:buClr>
              <a:buSzPts val="5700"/>
              <a:buFont typeface="Calibri"/>
              <a:buNone/>
              <a:defRPr sz="5700">
                <a:solidFill>
                  <a:srgbClr val="888888"/>
                </a:solidFill>
              </a:defRPr>
            </a:lvl6pPr>
            <a:lvl7pPr indent="0" lvl="6" marL="0" algn="r">
              <a:lnSpc>
                <a:spcPct val="100000"/>
              </a:lnSpc>
              <a:spcBef>
                <a:spcPts val="0"/>
              </a:spcBef>
              <a:spcAft>
                <a:spcPts val="0"/>
              </a:spcAft>
              <a:buClr>
                <a:srgbClr val="888888"/>
              </a:buClr>
              <a:buSzPts val="5700"/>
              <a:buFont typeface="Calibri"/>
              <a:buNone/>
              <a:defRPr sz="5700">
                <a:solidFill>
                  <a:srgbClr val="888888"/>
                </a:solidFill>
              </a:defRPr>
            </a:lvl7pPr>
            <a:lvl8pPr indent="0" lvl="7" marL="0" algn="r">
              <a:lnSpc>
                <a:spcPct val="100000"/>
              </a:lnSpc>
              <a:spcBef>
                <a:spcPts val="0"/>
              </a:spcBef>
              <a:spcAft>
                <a:spcPts val="0"/>
              </a:spcAft>
              <a:buClr>
                <a:srgbClr val="888888"/>
              </a:buClr>
              <a:buSzPts val="5700"/>
              <a:buFont typeface="Calibri"/>
              <a:buNone/>
              <a:defRPr sz="5700">
                <a:solidFill>
                  <a:srgbClr val="888888"/>
                </a:solidFill>
              </a:defRPr>
            </a:lvl8pPr>
            <a:lvl9pPr indent="0" lvl="8" marL="0" algn="r">
              <a:lnSpc>
                <a:spcPct val="100000"/>
              </a:lnSpc>
              <a:spcBef>
                <a:spcPts val="0"/>
              </a:spcBef>
              <a:spcAft>
                <a:spcPts val="0"/>
              </a:spcAft>
              <a:buClr>
                <a:srgbClr val="888888"/>
              </a:buClr>
              <a:buSzPts val="5700"/>
              <a:buFont typeface="Calibri"/>
              <a:buNone/>
              <a:defRPr sz="57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EFAC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017520" y="1752606"/>
            <a:ext cx="37856160" cy="6362703"/>
          </a:xfrm>
          <a:prstGeom prst="rect">
            <a:avLst/>
          </a:prstGeom>
          <a:noFill/>
          <a:ln>
            <a:noFill/>
          </a:ln>
        </p:spPr>
        <p:txBody>
          <a:bodyPr anchorCtr="0" anchor="ctr" bIns="45700" lIns="45700" spcFirstLastPara="1" rIns="45700" wrap="square" tIns="45700">
            <a:noAutofit/>
          </a:bodyPr>
          <a:lstStyle>
            <a:lvl1pPr lvl="0"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21100"/>
              <a:buFont typeface="Calibri"/>
              <a:buNone/>
              <a:defRPr b="0" i="0" sz="21100" u="none" cap="none" strike="noStrike">
                <a:solidFill>
                  <a:srgbClr val="000000"/>
                </a:solidFill>
                <a:latin typeface="Calibri"/>
                <a:ea typeface="Calibri"/>
                <a:cs typeface="Calibri"/>
                <a:sym typeface="Calibri"/>
              </a:defRPr>
            </a:lvl9pPr>
          </a:lstStyle>
          <a:p/>
        </p:txBody>
      </p:sp>
      <p:sp>
        <p:nvSpPr>
          <p:cNvPr id="7" name="Google Shape;7;p1"/>
          <p:cNvSpPr txBox="1"/>
          <p:nvPr>
            <p:ph idx="1" type="body"/>
          </p:nvPr>
        </p:nvSpPr>
        <p:spPr>
          <a:xfrm>
            <a:off x="3017520" y="8763000"/>
            <a:ext cx="37856160" cy="20886422"/>
          </a:xfrm>
          <a:prstGeom prst="rect">
            <a:avLst/>
          </a:prstGeom>
          <a:noFill/>
          <a:ln>
            <a:noFill/>
          </a:ln>
        </p:spPr>
        <p:txBody>
          <a:bodyPr anchorCtr="0" anchor="t" bIns="45700" lIns="45700" spcFirstLastPara="1" rIns="45700" wrap="square" tIns="45700">
            <a:noAutofit/>
          </a:bodyPr>
          <a:lstStyle>
            <a:lvl1pPr indent="-1079500" lvl="0" marL="4572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1pPr>
            <a:lvl2pPr indent="-1079500" lvl="1" marL="9144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2pPr>
            <a:lvl3pPr indent="-1079500" lvl="2" marL="13716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3pPr>
            <a:lvl4pPr indent="-1079500" lvl="3" marL="18288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4pPr>
            <a:lvl5pPr indent="-1079500" lvl="4" marL="22860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5pPr>
            <a:lvl6pPr indent="-1079500" lvl="5" marL="27432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6pPr>
            <a:lvl7pPr indent="-1079500" lvl="6" marL="32004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7pPr>
            <a:lvl8pPr indent="-1079500" lvl="7" marL="36576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8pPr>
            <a:lvl9pPr indent="-1079500" lvl="8" marL="4114800" marR="0" rtl="0" algn="l">
              <a:lnSpc>
                <a:spcPct val="90000"/>
              </a:lnSpc>
              <a:spcBef>
                <a:spcPts val="4800"/>
              </a:spcBef>
              <a:spcAft>
                <a:spcPts val="0"/>
              </a:spcAft>
              <a:buClr>
                <a:srgbClr val="000000"/>
              </a:buClr>
              <a:buSzPts val="13400"/>
              <a:buFont typeface="Arial"/>
              <a:buChar char="•"/>
              <a:defRPr b="0" i="0" sz="13400" u="none" cap="none" strike="noStrike">
                <a:solidFill>
                  <a:srgbClr val="000000"/>
                </a:solidFill>
                <a:latin typeface="Calibri"/>
                <a:ea typeface="Calibri"/>
                <a:cs typeface="Calibri"/>
                <a:sym typeface="Calibri"/>
              </a:defRPr>
            </a:lvl9pPr>
          </a:lstStyle>
          <a:p/>
        </p:txBody>
      </p:sp>
      <p:sp>
        <p:nvSpPr>
          <p:cNvPr id="8" name="Google Shape;8;p1"/>
          <p:cNvSpPr txBox="1"/>
          <p:nvPr>
            <p:ph idx="12" type="sldNum"/>
          </p:nvPr>
        </p:nvSpPr>
        <p:spPr>
          <a:xfrm>
            <a:off x="39964341" y="30909269"/>
            <a:ext cx="909338" cy="955041"/>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5700"/>
              <a:buFont typeface="Calibri"/>
              <a:buNone/>
              <a:defRPr b="0" i="0" sz="5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11" Type="http://schemas.openxmlformats.org/officeDocument/2006/relationships/image" Target="../media/image7.png"/><Relationship Id="rId10"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8D2BC"/>
        </a:solidFill>
      </p:bgPr>
    </p:bg>
    <p:spTree>
      <p:nvGrpSpPr>
        <p:cNvPr id="56" name="Shape 56"/>
        <p:cNvGrpSpPr/>
        <p:nvPr/>
      </p:nvGrpSpPr>
      <p:grpSpPr>
        <a:xfrm>
          <a:off x="0" y="0"/>
          <a:ext cx="0" cy="0"/>
          <a:chOff x="0" y="0"/>
          <a:chExt cx="0" cy="0"/>
        </a:xfrm>
      </p:grpSpPr>
      <p:sp>
        <p:nvSpPr>
          <p:cNvPr id="57" name="Google Shape;57;p13"/>
          <p:cNvSpPr/>
          <p:nvPr/>
        </p:nvSpPr>
        <p:spPr>
          <a:xfrm>
            <a:off x="921550" y="29523125"/>
            <a:ext cx="11130900" cy="3034200"/>
          </a:xfrm>
          <a:prstGeom prst="rect">
            <a:avLst/>
          </a:prstGeom>
          <a:solidFill>
            <a:srgbClr val="7C926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93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 name="Google Shape;58;p13"/>
          <p:cNvSpPr/>
          <p:nvPr/>
        </p:nvSpPr>
        <p:spPr>
          <a:xfrm>
            <a:off x="1" y="-25400"/>
            <a:ext cx="43777705" cy="4749800"/>
          </a:xfrm>
          <a:prstGeom prst="rect">
            <a:avLst/>
          </a:prstGeom>
          <a:solidFill>
            <a:srgbClr val="7C926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96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 name="Google Shape;59;p13"/>
          <p:cNvSpPr txBox="1"/>
          <p:nvPr>
            <p:ph idx="4294967295" type="ctrTitle"/>
          </p:nvPr>
        </p:nvSpPr>
        <p:spPr>
          <a:xfrm>
            <a:off x="5749050" y="128963"/>
            <a:ext cx="32393100" cy="3255600"/>
          </a:xfrm>
          <a:prstGeom prst="rect">
            <a:avLst/>
          </a:prstGeom>
          <a:noFill/>
          <a:ln>
            <a:noFill/>
          </a:ln>
        </p:spPr>
        <p:txBody>
          <a:bodyPr anchorCtr="0" anchor="b" bIns="45700" lIns="45700" spcFirstLastPara="1" rIns="45700" wrap="square" tIns="45700">
            <a:noAutofit/>
          </a:bodyPr>
          <a:lstStyle/>
          <a:p>
            <a:pPr indent="0" lvl="0" marL="0" marR="0" rtl="0" algn="ctr">
              <a:lnSpc>
                <a:spcPct val="100000"/>
              </a:lnSpc>
              <a:spcBef>
                <a:spcPts val="0"/>
              </a:spcBef>
              <a:spcAft>
                <a:spcPts val="0"/>
              </a:spcAft>
              <a:buClr>
                <a:srgbClr val="F5EEC3"/>
              </a:buClr>
              <a:buSzPts val="9100"/>
              <a:buFont typeface="Calibri"/>
              <a:buNone/>
            </a:pPr>
            <a:r>
              <a:rPr b="1" lang="en-US" sz="10000">
                <a:solidFill>
                  <a:srgbClr val="F5EEC3"/>
                </a:solidFill>
              </a:rPr>
              <a:t>WWOOFing in northern Europe: a cross-cultural examination of food, farming, and community</a:t>
            </a:r>
            <a:endParaRPr b="1" i="0" sz="10000" u="none" cap="none" strike="noStrike">
              <a:solidFill>
                <a:srgbClr val="000000"/>
              </a:solidFill>
            </a:endParaRPr>
          </a:p>
        </p:txBody>
      </p:sp>
      <p:sp>
        <p:nvSpPr>
          <p:cNvPr id="60" name="Google Shape;60;p13"/>
          <p:cNvSpPr txBox="1"/>
          <p:nvPr>
            <p:ph idx="4294967295" type="subTitle"/>
          </p:nvPr>
        </p:nvSpPr>
        <p:spPr>
          <a:xfrm>
            <a:off x="9351889" y="3496334"/>
            <a:ext cx="25187400" cy="15126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0"/>
              </a:spcBef>
              <a:spcAft>
                <a:spcPts val="0"/>
              </a:spcAft>
              <a:buClr>
                <a:srgbClr val="F5EEC3"/>
              </a:buClr>
              <a:buSzPts val="3600"/>
              <a:buFont typeface="Arial"/>
              <a:buNone/>
            </a:pPr>
            <a:r>
              <a:rPr b="1" lang="en-US" sz="4800">
                <a:solidFill>
                  <a:srgbClr val="F5EEC3"/>
                </a:solidFill>
              </a:rPr>
              <a:t>Seth Brawner</a:t>
            </a:r>
            <a:endParaRPr b="1" i="0" sz="4800" u="none" cap="none" strike="noStrike">
              <a:solidFill>
                <a:srgbClr val="F5EEC3"/>
              </a:solidFill>
              <a:latin typeface="Calibri"/>
              <a:ea typeface="Calibri"/>
              <a:cs typeface="Calibri"/>
              <a:sym typeface="Calibri"/>
            </a:endParaRPr>
          </a:p>
        </p:txBody>
      </p:sp>
      <p:sp>
        <p:nvSpPr>
          <p:cNvPr id="61" name="Google Shape;61;p13"/>
          <p:cNvSpPr/>
          <p:nvPr/>
        </p:nvSpPr>
        <p:spPr>
          <a:xfrm>
            <a:off x="-101900" y="5189750"/>
            <a:ext cx="13177800" cy="8841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Clr>
                <a:srgbClr val="941751"/>
              </a:buClr>
              <a:buSzPts val="4400"/>
              <a:buFont typeface="Calibri"/>
              <a:buNone/>
            </a:pPr>
            <a:r>
              <a:rPr b="1" lang="en-US" sz="4800">
                <a:solidFill>
                  <a:srgbClr val="941751"/>
                </a:solidFill>
                <a:latin typeface="Calibri"/>
                <a:ea typeface="Calibri"/>
                <a:cs typeface="Calibri"/>
                <a:sym typeface="Calibri"/>
              </a:rPr>
              <a:t>Ú</a:t>
            </a:r>
            <a:r>
              <a:rPr b="1" lang="en-US" sz="4800">
                <a:solidFill>
                  <a:srgbClr val="941751"/>
                </a:solidFill>
                <a:latin typeface="Calibri"/>
                <a:ea typeface="Calibri"/>
                <a:cs typeface="Calibri"/>
                <a:sym typeface="Calibri"/>
              </a:rPr>
              <a:t>S HÔF FARM</a:t>
            </a:r>
            <a:endParaRPr b="0" i="0" sz="4800" u="none" cap="none" strike="noStrike">
              <a:solidFill>
                <a:srgbClr val="000000"/>
              </a:solidFill>
              <a:latin typeface="Calibri"/>
              <a:ea typeface="Calibri"/>
              <a:cs typeface="Calibri"/>
              <a:sym typeface="Calibri"/>
            </a:endParaRPr>
          </a:p>
          <a:p>
            <a:pPr indent="0" lvl="0" marL="457200" marR="0" rtl="0" algn="l">
              <a:lnSpc>
                <a:spcPct val="120000"/>
              </a:lnSpc>
              <a:spcBef>
                <a:spcPts val="0"/>
              </a:spcBef>
              <a:spcAft>
                <a:spcPts val="0"/>
              </a:spcAft>
              <a:buNone/>
            </a:pPr>
            <a:r>
              <a:t/>
            </a:r>
            <a:endParaRPr b="0" i="0" sz="2800" u="none" cap="none" strike="noStrike">
              <a:solidFill>
                <a:srgbClr val="000000"/>
              </a:solidFill>
              <a:latin typeface="Calibri"/>
              <a:ea typeface="Calibri"/>
              <a:cs typeface="Calibri"/>
              <a:sym typeface="Calibri"/>
            </a:endParaRPr>
          </a:p>
        </p:txBody>
      </p:sp>
      <p:sp>
        <p:nvSpPr>
          <p:cNvPr id="62" name="Google Shape;62;p13"/>
          <p:cNvSpPr/>
          <p:nvPr/>
        </p:nvSpPr>
        <p:spPr>
          <a:xfrm>
            <a:off x="1245850" y="29523125"/>
            <a:ext cx="10806600" cy="20832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Clr>
                <a:srgbClr val="941751"/>
              </a:buClr>
              <a:buSzPts val="4400"/>
              <a:buFont typeface="Calibri"/>
              <a:buNone/>
            </a:pPr>
            <a:r>
              <a:rPr b="1" lang="en-US" sz="3600">
                <a:solidFill>
                  <a:srgbClr val="941751"/>
                </a:solidFill>
                <a:latin typeface="Calibri"/>
                <a:ea typeface="Calibri"/>
                <a:cs typeface="Calibri"/>
                <a:sym typeface="Calibri"/>
              </a:rPr>
              <a:t>ACKNOWLEDGMENTS</a:t>
            </a:r>
            <a:endParaRPr sz="3600"/>
          </a:p>
          <a:p>
            <a:pPr indent="0" lvl="0" marL="0" marR="0" rtl="0" algn="l">
              <a:lnSpc>
                <a:spcPct val="120000"/>
              </a:lnSpc>
              <a:spcBef>
                <a:spcPts val="0"/>
              </a:spcBef>
              <a:spcAft>
                <a:spcPts val="0"/>
              </a:spcAft>
              <a:buNone/>
            </a:pPr>
            <a:r>
              <a:rPr lang="en-US" sz="3000">
                <a:latin typeface="Calibri"/>
                <a:ea typeface="Calibri"/>
                <a:cs typeface="Calibri"/>
                <a:sym typeface="Calibri"/>
              </a:rPr>
              <a:t>I would like to thank Michel and Bregje for hosting me at Us Hof Farm and Erandi and Kore for hosting me at Arstun Farm. I would also like to thank my advisor, Malorie Garbe, for helping me reflect on this experience. </a:t>
            </a:r>
            <a:endParaRPr b="0" i="0" sz="3000" u="none" cap="none" strike="noStrike">
              <a:solidFill>
                <a:srgbClr val="000000"/>
              </a:solidFill>
              <a:latin typeface="Calibri"/>
              <a:ea typeface="Calibri"/>
              <a:cs typeface="Calibri"/>
              <a:sym typeface="Calibri"/>
            </a:endParaRPr>
          </a:p>
        </p:txBody>
      </p:sp>
      <p:sp>
        <p:nvSpPr>
          <p:cNvPr id="63" name="Google Shape;63;p13"/>
          <p:cNvSpPr/>
          <p:nvPr/>
        </p:nvSpPr>
        <p:spPr>
          <a:xfrm>
            <a:off x="31452238" y="5099790"/>
            <a:ext cx="11871900" cy="88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941751"/>
              </a:buClr>
              <a:buSzPts val="4400"/>
              <a:buFont typeface="Calibri"/>
              <a:buNone/>
            </a:pPr>
            <a:r>
              <a:rPr b="1" lang="en-US" sz="4800">
                <a:solidFill>
                  <a:srgbClr val="941751"/>
                </a:solidFill>
                <a:latin typeface="Calibri"/>
                <a:ea typeface="Calibri"/>
                <a:cs typeface="Calibri"/>
                <a:sym typeface="Calibri"/>
              </a:rPr>
              <a:t>ARSTUN FARM</a:t>
            </a:r>
            <a:endParaRPr sz="4800"/>
          </a:p>
          <a:p>
            <a:pPr indent="-457200" lvl="0" marL="457200" marR="0" rtl="0" algn="l">
              <a:lnSpc>
                <a:spcPct val="120000"/>
              </a:lnSpc>
              <a:spcBef>
                <a:spcPts val="0"/>
              </a:spcBef>
              <a:spcAft>
                <a:spcPts val="0"/>
              </a:spcAft>
              <a:buClr>
                <a:srgbClr val="000000"/>
              </a:buClr>
              <a:buSzPts val="2800"/>
              <a:buFont typeface="Arial"/>
              <a:buChar char="•"/>
            </a:pPr>
            <a:r>
              <a:t/>
            </a:r>
            <a:endParaRPr/>
          </a:p>
          <a:p>
            <a:pPr indent="0" lvl="0" marL="0" marR="0" rtl="0" algn="l">
              <a:lnSpc>
                <a:spcPct val="12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64" name="Google Shape;64;p13"/>
          <p:cNvPicPr preferRelativeResize="0"/>
          <p:nvPr/>
        </p:nvPicPr>
        <p:blipFill rotWithShape="1">
          <a:blip r:embed="rId3">
            <a:alphaModFix/>
          </a:blip>
          <a:srcRect b="0" l="0" r="0" t="0"/>
          <a:stretch/>
        </p:blipFill>
        <p:spPr>
          <a:xfrm>
            <a:off x="38600369" y="-920088"/>
            <a:ext cx="4903762" cy="6539165"/>
          </a:xfrm>
          <a:prstGeom prst="rect">
            <a:avLst/>
          </a:prstGeom>
          <a:noFill/>
          <a:ln>
            <a:noFill/>
          </a:ln>
        </p:spPr>
      </p:pic>
      <p:pic>
        <p:nvPicPr>
          <p:cNvPr id="65" name="Google Shape;65;p13"/>
          <p:cNvPicPr preferRelativeResize="0"/>
          <p:nvPr/>
        </p:nvPicPr>
        <p:blipFill rotWithShape="1">
          <a:blip r:embed="rId4">
            <a:alphaModFix/>
          </a:blip>
          <a:srcRect b="0" l="0" r="0" t="0"/>
          <a:stretch/>
        </p:blipFill>
        <p:spPr>
          <a:xfrm>
            <a:off x="1245859" y="721641"/>
            <a:ext cx="4236780" cy="3255715"/>
          </a:xfrm>
          <a:prstGeom prst="rect">
            <a:avLst/>
          </a:prstGeom>
          <a:noFill/>
          <a:ln>
            <a:noFill/>
          </a:ln>
        </p:spPr>
      </p:pic>
      <p:sp>
        <p:nvSpPr>
          <p:cNvPr id="66" name="Google Shape;66;p13"/>
          <p:cNvSpPr/>
          <p:nvPr/>
        </p:nvSpPr>
        <p:spPr>
          <a:xfrm>
            <a:off x="13159300" y="5008925"/>
            <a:ext cx="17556600" cy="27548400"/>
          </a:xfrm>
          <a:prstGeom prst="rect">
            <a:avLst/>
          </a:prstGeom>
          <a:solidFill>
            <a:srgbClr val="7C9263"/>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pic>
        <p:nvPicPr>
          <p:cNvPr id="67" name="Google Shape;67;p13"/>
          <p:cNvPicPr preferRelativeResize="0"/>
          <p:nvPr/>
        </p:nvPicPr>
        <p:blipFill>
          <a:blip r:embed="rId5">
            <a:alphaModFix/>
          </a:blip>
          <a:stretch>
            <a:fillRect/>
          </a:stretch>
        </p:blipFill>
        <p:spPr>
          <a:xfrm>
            <a:off x="921575" y="20691217"/>
            <a:ext cx="11130870" cy="8348206"/>
          </a:xfrm>
          <a:prstGeom prst="rect">
            <a:avLst/>
          </a:prstGeom>
          <a:noFill/>
          <a:ln cap="flat" cmpd="sng" w="76200">
            <a:solidFill>
              <a:srgbClr val="000000"/>
            </a:solidFill>
            <a:prstDash val="solid"/>
            <a:round/>
            <a:headEnd len="sm" w="sm" type="none"/>
            <a:tailEnd len="sm" w="sm" type="none"/>
          </a:ln>
        </p:spPr>
      </p:pic>
      <p:pic>
        <p:nvPicPr>
          <p:cNvPr id="68" name="Google Shape;68;p13"/>
          <p:cNvPicPr preferRelativeResize="0"/>
          <p:nvPr/>
        </p:nvPicPr>
        <p:blipFill>
          <a:blip r:embed="rId6">
            <a:alphaModFix/>
          </a:blip>
          <a:stretch>
            <a:fillRect/>
          </a:stretch>
        </p:blipFill>
        <p:spPr>
          <a:xfrm>
            <a:off x="13703974" y="5789489"/>
            <a:ext cx="5392351" cy="7189812"/>
          </a:xfrm>
          <a:prstGeom prst="rect">
            <a:avLst/>
          </a:prstGeom>
          <a:noFill/>
          <a:ln cap="flat" cmpd="sng" w="76200">
            <a:solidFill>
              <a:srgbClr val="000000"/>
            </a:solidFill>
            <a:prstDash val="solid"/>
            <a:round/>
            <a:headEnd len="sm" w="sm" type="none"/>
            <a:tailEnd len="sm" w="sm" type="none"/>
          </a:ln>
        </p:spPr>
      </p:pic>
      <p:pic>
        <p:nvPicPr>
          <p:cNvPr id="69" name="Google Shape;69;p13"/>
          <p:cNvPicPr preferRelativeResize="0"/>
          <p:nvPr/>
        </p:nvPicPr>
        <p:blipFill>
          <a:blip r:embed="rId7">
            <a:alphaModFix/>
          </a:blip>
          <a:stretch>
            <a:fillRect/>
          </a:stretch>
        </p:blipFill>
        <p:spPr>
          <a:xfrm>
            <a:off x="31822750" y="19546712"/>
            <a:ext cx="11130876" cy="8348163"/>
          </a:xfrm>
          <a:prstGeom prst="rect">
            <a:avLst/>
          </a:prstGeom>
          <a:noFill/>
          <a:ln cap="flat" cmpd="sng" w="76200">
            <a:solidFill>
              <a:srgbClr val="000000"/>
            </a:solidFill>
            <a:prstDash val="solid"/>
            <a:round/>
            <a:headEnd len="sm" w="sm" type="none"/>
            <a:tailEnd len="sm" w="sm" type="none"/>
          </a:ln>
        </p:spPr>
      </p:pic>
      <p:pic>
        <p:nvPicPr>
          <p:cNvPr id="70" name="Google Shape;70;p13"/>
          <p:cNvPicPr preferRelativeResize="0"/>
          <p:nvPr/>
        </p:nvPicPr>
        <p:blipFill>
          <a:blip r:embed="rId8">
            <a:alphaModFix/>
          </a:blip>
          <a:stretch>
            <a:fillRect/>
          </a:stretch>
        </p:blipFill>
        <p:spPr>
          <a:xfrm>
            <a:off x="32297649" y="6107339"/>
            <a:ext cx="9856799" cy="7392659"/>
          </a:xfrm>
          <a:prstGeom prst="rect">
            <a:avLst/>
          </a:prstGeom>
          <a:noFill/>
          <a:ln cap="flat" cmpd="sng" w="76200">
            <a:solidFill>
              <a:srgbClr val="000000"/>
            </a:solidFill>
            <a:prstDash val="solid"/>
            <a:round/>
            <a:headEnd len="sm" w="sm" type="none"/>
            <a:tailEnd len="sm" w="sm" type="none"/>
          </a:ln>
        </p:spPr>
      </p:pic>
      <p:pic>
        <p:nvPicPr>
          <p:cNvPr id="71" name="Google Shape;71;p13"/>
          <p:cNvPicPr preferRelativeResize="0"/>
          <p:nvPr/>
        </p:nvPicPr>
        <p:blipFill>
          <a:blip r:embed="rId9">
            <a:alphaModFix/>
          </a:blip>
          <a:stretch>
            <a:fillRect/>
          </a:stretch>
        </p:blipFill>
        <p:spPr>
          <a:xfrm>
            <a:off x="22927250" y="14774680"/>
            <a:ext cx="6940524" cy="9254032"/>
          </a:xfrm>
          <a:prstGeom prst="rect">
            <a:avLst/>
          </a:prstGeom>
          <a:noFill/>
          <a:ln cap="flat" cmpd="sng" w="76200">
            <a:solidFill>
              <a:srgbClr val="000000"/>
            </a:solidFill>
            <a:prstDash val="solid"/>
            <a:round/>
            <a:headEnd len="sm" w="sm" type="none"/>
            <a:tailEnd len="sm" w="sm" type="none"/>
          </a:ln>
        </p:spPr>
      </p:pic>
      <p:sp>
        <p:nvSpPr>
          <p:cNvPr id="72" name="Google Shape;72;p13"/>
          <p:cNvSpPr txBox="1"/>
          <p:nvPr/>
        </p:nvSpPr>
        <p:spPr>
          <a:xfrm>
            <a:off x="19724400" y="5120675"/>
            <a:ext cx="10806600" cy="79179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US" sz="5200">
                <a:solidFill>
                  <a:srgbClr val="941751"/>
                </a:solidFill>
                <a:latin typeface="Calibri"/>
                <a:ea typeface="Calibri"/>
                <a:cs typeface="Calibri"/>
                <a:sym typeface="Calibri"/>
              </a:rPr>
              <a:t>INTRODUCTION</a:t>
            </a:r>
            <a:endParaRPr b="1" sz="5200">
              <a:solidFill>
                <a:srgbClr val="941751"/>
              </a:solidFill>
              <a:latin typeface="Calibri"/>
              <a:ea typeface="Calibri"/>
              <a:cs typeface="Calibri"/>
              <a:sym typeface="Calibri"/>
            </a:endParaRPr>
          </a:p>
          <a:p>
            <a:pPr indent="0" lvl="0" marL="0" rtl="0" algn="l">
              <a:lnSpc>
                <a:spcPct val="115000"/>
              </a:lnSpc>
              <a:spcBef>
                <a:spcPts val="0"/>
              </a:spcBef>
              <a:spcAft>
                <a:spcPts val="0"/>
              </a:spcAft>
              <a:buNone/>
            </a:pPr>
            <a:r>
              <a:rPr b="1" lang="en-US" sz="3600">
                <a:solidFill>
                  <a:schemeClr val="dk1"/>
                </a:solidFill>
                <a:latin typeface="Calibri"/>
                <a:ea typeface="Calibri"/>
                <a:cs typeface="Calibri"/>
                <a:sym typeface="Calibri"/>
              </a:rPr>
              <a:t>Industrial agriculture has changed the way people view food, further separating the farm and the table. While more food is available, the implementation of a large-scale food system has caused many human health issues and global environmental problems. Small-scale organic farms are not the ultimate solution, but they have the potential to combat these environmental issues while restoring local, more transparent food systems. Living and working on two farms in northern Europe helped me to understand the importance of local, small-scale agriculture and how it relates to land stewardship and community.</a:t>
            </a:r>
            <a:r>
              <a:rPr lang="en-US" sz="3600">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3600">
              <a:solidFill>
                <a:schemeClr val="dk1"/>
              </a:solidFill>
              <a:latin typeface="Times New Roman"/>
              <a:ea typeface="Times New Roman"/>
              <a:cs typeface="Times New Roman"/>
              <a:sym typeface="Times New Roman"/>
            </a:endParaRPr>
          </a:p>
          <a:p>
            <a:pPr indent="0" lvl="0" marL="0" rtl="0" algn="ctr">
              <a:lnSpc>
                <a:spcPct val="120000"/>
              </a:lnSpc>
              <a:spcBef>
                <a:spcPts val="0"/>
              </a:spcBef>
              <a:spcAft>
                <a:spcPts val="0"/>
              </a:spcAft>
              <a:buClr>
                <a:srgbClr val="941751"/>
              </a:buClr>
              <a:buSzPts val="4400"/>
              <a:buFont typeface="Calibri"/>
              <a:buNone/>
            </a:pPr>
            <a:r>
              <a:t/>
            </a:r>
            <a:endParaRPr b="1" sz="3600">
              <a:latin typeface="Calibri"/>
              <a:ea typeface="Calibri"/>
              <a:cs typeface="Calibri"/>
              <a:sym typeface="Calibri"/>
            </a:endParaRPr>
          </a:p>
        </p:txBody>
      </p:sp>
      <p:sp>
        <p:nvSpPr>
          <p:cNvPr id="73" name="Google Shape;73;p13"/>
          <p:cNvSpPr txBox="1"/>
          <p:nvPr/>
        </p:nvSpPr>
        <p:spPr>
          <a:xfrm>
            <a:off x="13678750" y="24837275"/>
            <a:ext cx="16517700" cy="74589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US" sz="5200">
                <a:solidFill>
                  <a:srgbClr val="941751"/>
                </a:solidFill>
                <a:latin typeface="Calibri"/>
                <a:ea typeface="Calibri"/>
                <a:cs typeface="Calibri"/>
                <a:sym typeface="Calibri"/>
              </a:rPr>
              <a:t>PRACTICUM TAKEAWAYS</a:t>
            </a:r>
            <a:endParaRPr b="1" sz="5200">
              <a:solidFill>
                <a:srgbClr val="941751"/>
              </a:solidFill>
              <a:latin typeface="Calibri"/>
              <a:ea typeface="Calibri"/>
              <a:cs typeface="Calibri"/>
              <a:sym typeface="Calibri"/>
            </a:endParaRPr>
          </a:p>
          <a:p>
            <a:pPr indent="0" lvl="0" marL="0" rtl="0" algn="l">
              <a:lnSpc>
                <a:spcPct val="120000"/>
              </a:lnSpc>
              <a:spcBef>
                <a:spcPts val="0"/>
              </a:spcBef>
              <a:spcAft>
                <a:spcPts val="0"/>
              </a:spcAft>
              <a:buClr>
                <a:srgbClr val="941751"/>
              </a:buClr>
              <a:buSzPts val="4400"/>
              <a:buFont typeface="Calibri"/>
              <a:buNone/>
            </a:pPr>
            <a:r>
              <a:rPr b="1" lang="en-US" sz="3600">
                <a:latin typeface="Calibri"/>
                <a:ea typeface="Calibri"/>
                <a:cs typeface="Calibri"/>
                <a:sym typeface="Calibri"/>
              </a:rPr>
              <a:t>Through my practicum, I gained firsthand experience working on and then managing small, organic farms. I realized that I absolutely love the agricultural lifestyle and that I want to continue working in this field in my future. Living with two host families and other WWOOFers also allowed me to learn about multiple northern European cultures. While my exposure was limited, the people I met seemed to live life at a slower pace. I also learned how to cook many vegetarian-based meals using ingredients from a garden. Cooking and farming were inextricably tied to community and throughout the experience I was able to learn from people of many different backgrounds as we worked toward the common goal of growing food and feeding each other. </a:t>
            </a:r>
            <a:endParaRPr b="1" sz="3600">
              <a:latin typeface="Calibri"/>
              <a:ea typeface="Calibri"/>
              <a:cs typeface="Calibri"/>
              <a:sym typeface="Calibri"/>
            </a:endParaRPr>
          </a:p>
        </p:txBody>
      </p:sp>
      <p:sp>
        <p:nvSpPr>
          <p:cNvPr id="74" name="Google Shape;74;p13"/>
          <p:cNvSpPr txBox="1"/>
          <p:nvPr/>
        </p:nvSpPr>
        <p:spPr>
          <a:xfrm>
            <a:off x="13350075" y="15105150"/>
            <a:ext cx="9203400" cy="89238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US" sz="5200">
                <a:solidFill>
                  <a:srgbClr val="941751"/>
                </a:solidFill>
                <a:latin typeface="Calibri"/>
                <a:ea typeface="Calibri"/>
                <a:cs typeface="Calibri"/>
                <a:sym typeface="Calibri"/>
              </a:rPr>
              <a:t>MY GOALS</a:t>
            </a:r>
            <a:endParaRPr b="1" sz="5200">
              <a:solidFill>
                <a:srgbClr val="941751"/>
              </a:solidFill>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Learn the logistics of managing a small farm and business</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Determine if I enjoy the agricultural lifestyle</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Experience and learn from different cultures</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Compare European food systems to American systems</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Live at a slower pace</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Cook with farm produce on a regular basis</a:t>
            </a:r>
            <a:endParaRPr b="1" sz="3600">
              <a:latin typeface="Calibri"/>
              <a:ea typeface="Calibri"/>
              <a:cs typeface="Calibri"/>
              <a:sym typeface="Calibri"/>
            </a:endParaRPr>
          </a:p>
          <a:p>
            <a:pPr indent="-457200" lvl="0" marL="457200" rtl="0" algn="l">
              <a:lnSpc>
                <a:spcPct val="120000"/>
              </a:lnSpc>
              <a:spcBef>
                <a:spcPts val="0"/>
              </a:spcBef>
              <a:spcAft>
                <a:spcPts val="0"/>
              </a:spcAft>
              <a:buSzPts val="3600"/>
              <a:buFont typeface="Calibri"/>
              <a:buChar char="●"/>
            </a:pPr>
            <a:r>
              <a:rPr b="1" lang="en-US" sz="3600">
                <a:latin typeface="Calibri"/>
                <a:ea typeface="Calibri"/>
                <a:cs typeface="Calibri"/>
                <a:sym typeface="Calibri"/>
              </a:rPr>
              <a:t>Examine the relationship between food and community</a:t>
            </a:r>
            <a:endParaRPr b="1" sz="3600">
              <a:latin typeface="Calibri"/>
              <a:ea typeface="Calibri"/>
              <a:cs typeface="Calibri"/>
              <a:sym typeface="Calibri"/>
            </a:endParaRPr>
          </a:p>
        </p:txBody>
      </p:sp>
      <p:pic>
        <p:nvPicPr>
          <p:cNvPr id="75" name="Google Shape;75;p13"/>
          <p:cNvPicPr preferRelativeResize="0"/>
          <p:nvPr/>
        </p:nvPicPr>
        <p:blipFill>
          <a:blip r:embed="rId10">
            <a:alphaModFix/>
          </a:blip>
          <a:stretch>
            <a:fillRect/>
          </a:stretch>
        </p:blipFill>
        <p:spPr>
          <a:xfrm>
            <a:off x="31822750" y="28203525"/>
            <a:ext cx="11130874" cy="4353803"/>
          </a:xfrm>
          <a:prstGeom prst="rect">
            <a:avLst/>
          </a:prstGeom>
          <a:noFill/>
          <a:ln cap="flat" cmpd="sng" w="76200">
            <a:solidFill>
              <a:srgbClr val="000000"/>
            </a:solidFill>
            <a:prstDash val="solid"/>
            <a:round/>
            <a:headEnd len="sm" w="sm" type="none"/>
            <a:tailEnd len="sm" w="sm" type="none"/>
          </a:ln>
        </p:spPr>
      </p:pic>
      <p:sp>
        <p:nvSpPr>
          <p:cNvPr id="76" name="Google Shape;76;p13"/>
          <p:cNvSpPr txBox="1"/>
          <p:nvPr/>
        </p:nvSpPr>
        <p:spPr>
          <a:xfrm>
            <a:off x="1693775" y="13899688"/>
            <a:ext cx="9856800" cy="65391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Located outside the town of Sneek in the Netherlands</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Vegetable and herb farm with some fruit trees and perennial shrubs</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Very organized and efficient farm and business</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Self-harvest CSA with restaurant section</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Harvest Festival</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Unchanging daily routine</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Less frequent cooking</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Responsibilities included weeding, planting, trellising, pruning, and bed preparation</a:t>
            </a:r>
            <a:endParaRPr b="1" sz="3600">
              <a:latin typeface="Calibri"/>
              <a:ea typeface="Calibri"/>
              <a:cs typeface="Calibri"/>
              <a:sym typeface="Calibri"/>
            </a:endParaRPr>
          </a:p>
        </p:txBody>
      </p:sp>
      <p:sp>
        <p:nvSpPr>
          <p:cNvPr id="77" name="Google Shape;77;p13"/>
          <p:cNvSpPr txBox="1"/>
          <p:nvPr/>
        </p:nvSpPr>
        <p:spPr>
          <a:xfrm>
            <a:off x="32324625" y="13623425"/>
            <a:ext cx="10147500" cy="50817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Located outside the city of Oslo in Norway</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Small herb and vegetable farm with bees and ducks</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A more </a:t>
            </a:r>
            <a:r>
              <a:rPr b="1" lang="en-US" sz="3600">
                <a:latin typeface="Calibri"/>
                <a:ea typeface="Calibri"/>
                <a:cs typeface="Calibri"/>
                <a:sym typeface="Calibri"/>
              </a:rPr>
              <a:t>holistic</a:t>
            </a:r>
            <a:r>
              <a:rPr b="1" lang="en-US" sz="3600">
                <a:latin typeface="Calibri"/>
                <a:ea typeface="Calibri"/>
                <a:cs typeface="Calibri"/>
                <a:sym typeface="Calibri"/>
              </a:rPr>
              <a:t> approach to agriculture</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Small farm stand</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More independence and less routine</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Daily cooking with garden ingredients</a:t>
            </a:r>
            <a:endParaRPr b="1" sz="3600">
              <a:latin typeface="Calibri"/>
              <a:ea typeface="Calibri"/>
              <a:cs typeface="Calibri"/>
              <a:sym typeface="Calibri"/>
            </a:endParaRPr>
          </a:p>
          <a:p>
            <a:pPr indent="-457200" lvl="0" marL="457200" rtl="0" algn="l">
              <a:spcBef>
                <a:spcPts val="0"/>
              </a:spcBef>
              <a:spcAft>
                <a:spcPts val="0"/>
              </a:spcAft>
              <a:buSzPts val="3600"/>
              <a:buFont typeface="Calibri"/>
              <a:buChar char="●"/>
            </a:pPr>
            <a:r>
              <a:rPr b="1" lang="en-US" sz="3600">
                <a:latin typeface="Calibri"/>
                <a:ea typeface="Calibri"/>
                <a:cs typeface="Calibri"/>
                <a:sym typeface="Calibri"/>
              </a:rPr>
              <a:t>Responsibilities included weeding, pruning, trellising, planting, beekeeping, duck and chicken husbandry, working with hay, and harvesting</a:t>
            </a:r>
            <a:endParaRPr b="1" sz="3600">
              <a:latin typeface="Calibri"/>
              <a:ea typeface="Calibri"/>
              <a:cs typeface="Calibri"/>
              <a:sym typeface="Calibri"/>
            </a:endParaRPr>
          </a:p>
        </p:txBody>
      </p:sp>
      <p:pic>
        <p:nvPicPr>
          <p:cNvPr id="78" name="Google Shape;78;p13"/>
          <p:cNvPicPr preferRelativeResize="0"/>
          <p:nvPr/>
        </p:nvPicPr>
        <p:blipFill>
          <a:blip r:embed="rId11">
            <a:alphaModFix/>
          </a:blip>
          <a:stretch>
            <a:fillRect/>
          </a:stretch>
        </p:blipFill>
        <p:spPr>
          <a:xfrm>
            <a:off x="1720750" y="6254700"/>
            <a:ext cx="9856799" cy="7392576"/>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EFAC9"/>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